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12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FD182-6204-4EEA-99EF-208DAE82C597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13414-7B6C-45E7-9A66-B7B717BCD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342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FD182-6204-4EEA-99EF-208DAE82C597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13414-7B6C-45E7-9A66-B7B717BCD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914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FD182-6204-4EEA-99EF-208DAE82C597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13414-7B6C-45E7-9A66-B7B717BCD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83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FD182-6204-4EEA-99EF-208DAE82C597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13414-7B6C-45E7-9A66-B7B717BCD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625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FD182-6204-4EEA-99EF-208DAE82C597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13414-7B6C-45E7-9A66-B7B717BCD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72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FD182-6204-4EEA-99EF-208DAE82C597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13414-7B6C-45E7-9A66-B7B717BCD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483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FD182-6204-4EEA-99EF-208DAE82C597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13414-7B6C-45E7-9A66-B7B717BCD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3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FD182-6204-4EEA-99EF-208DAE82C597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13414-7B6C-45E7-9A66-B7B717BCD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248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FD182-6204-4EEA-99EF-208DAE82C597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13414-7B6C-45E7-9A66-B7B717BCD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91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FD182-6204-4EEA-99EF-208DAE82C597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13414-7B6C-45E7-9A66-B7B717BCD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98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FD182-6204-4EEA-99EF-208DAE82C597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13414-7B6C-45E7-9A66-B7B717BCD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793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FD182-6204-4EEA-99EF-208DAE82C597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13414-7B6C-45E7-9A66-B7B717BCD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967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86100" y="717550"/>
            <a:ext cx="984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 9A</a:t>
            </a:r>
            <a:endParaRPr lang="en-US" sz="1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85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2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1</cp:revision>
  <dcterms:created xsi:type="dcterms:W3CDTF">2021-11-04T04:09:46Z</dcterms:created>
  <dcterms:modified xsi:type="dcterms:W3CDTF">2021-11-04T04:12:53Z</dcterms:modified>
</cp:coreProperties>
</file>