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75" d="100"/>
          <a:sy n="75" d="100"/>
        </p:scale>
        <p:origin x="1260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9FD182-6204-4EEA-99EF-208DAE82C597}" type="datetimeFigureOut">
              <a:rPr lang="en-US" smtClean="0"/>
              <a:t>11/4/2021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A13414-7B6C-45E7-9A66-B7B717BCD8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43426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9FD182-6204-4EEA-99EF-208DAE82C597}" type="datetimeFigureOut">
              <a:rPr lang="en-US" smtClean="0"/>
              <a:t>11/4/2021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A13414-7B6C-45E7-9A66-B7B717BCD8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89147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9FD182-6204-4EEA-99EF-208DAE82C597}" type="datetimeFigureOut">
              <a:rPr lang="en-US" smtClean="0"/>
              <a:t>11/4/2021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A13414-7B6C-45E7-9A66-B7B717BCD8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30832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9FD182-6204-4EEA-99EF-208DAE82C597}" type="datetimeFigureOut">
              <a:rPr lang="en-US" smtClean="0"/>
              <a:t>11/4/2021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A13414-7B6C-45E7-9A66-B7B717BCD8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96255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9FD182-6204-4EEA-99EF-208DAE82C597}" type="datetimeFigureOut">
              <a:rPr lang="en-US" smtClean="0"/>
              <a:t>11/4/2021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A13414-7B6C-45E7-9A66-B7B717BCD8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17204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9FD182-6204-4EEA-99EF-208DAE82C597}" type="datetimeFigureOut">
              <a:rPr lang="en-US" smtClean="0"/>
              <a:t>11/4/2021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A13414-7B6C-45E7-9A66-B7B717BCD8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94835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9FD182-6204-4EEA-99EF-208DAE82C597}" type="datetimeFigureOut">
              <a:rPr lang="en-US" smtClean="0"/>
              <a:t>11/4/2021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A13414-7B6C-45E7-9A66-B7B717BCD8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6436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9FD182-6204-4EEA-99EF-208DAE82C597}" type="datetimeFigureOut">
              <a:rPr lang="en-US" smtClean="0"/>
              <a:t>11/4/2021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A13414-7B6C-45E7-9A66-B7B717BCD8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52482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9FD182-6204-4EEA-99EF-208DAE82C597}" type="datetimeFigureOut">
              <a:rPr lang="en-US" smtClean="0"/>
              <a:t>11/4/2021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A13414-7B6C-45E7-9A66-B7B717BCD8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4914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9FD182-6204-4EEA-99EF-208DAE82C597}" type="datetimeFigureOut">
              <a:rPr lang="en-US" smtClean="0"/>
              <a:t>11/4/2021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A13414-7B6C-45E7-9A66-B7B717BCD8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68989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9FD182-6204-4EEA-99EF-208DAE82C597}" type="datetimeFigureOut">
              <a:rPr lang="en-US" smtClean="0"/>
              <a:t>11/4/2021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A13414-7B6C-45E7-9A66-B7B717BCD8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27933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9FD182-6204-4EEA-99EF-208DAE82C597}" type="datetimeFigureOut">
              <a:rPr lang="en-US" smtClean="0"/>
              <a:t>11/4/2021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A13414-7B6C-45E7-9A66-B7B717BCD8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69678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3086100" y="717550"/>
            <a:ext cx="98425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LỚP 9A</a:t>
            </a:r>
            <a:endParaRPr lang="en-US" sz="1600" b="1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718585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</TotalTime>
  <Words>2</Words>
  <Application>Microsoft Office PowerPoint</Application>
  <PresentationFormat>On-screen Show (4:3)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Windows User</cp:lastModifiedBy>
  <cp:revision>1</cp:revision>
  <dcterms:created xsi:type="dcterms:W3CDTF">2021-11-04T04:09:46Z</dcterms:created>
  <dcterms:modified xsi:type="dcterms:W3CDTF">2021-11-04T04:12:53Z</dcterms:modified>
</cp:coreProperties>
</file>